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7CC0"/>
    <a:srgbClr val="BF5E19"/>
    <a:srgbClr val="19B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77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714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937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810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578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711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806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442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923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31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147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486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706C5-B3DC-4652-86D1-62C466D0EC15}" type="datetimeFigureOut">
              <a:rPr lang="en-CA" smtClean="0"/>
              <a:t>2022-07-13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865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4EE4859-95BC-48B7-8F0D-DF464EB4C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2213" y="69849"/>
            <a:ext cx="2514600" cy="6456364"/>
          </a:xfrm>
          <a:prstGeom prst="rect">
            <a:avLst/>
          </a:prstGeom>
          <a:noFill/>
          <a:ln w="6350" algn="in">
            <a:solidFill>
              <a:srgbClr val="19BFB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BEB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B2263C84-6259-4D2F-A4D0-FAE8C178CEB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6272213" y="69849"/>
            <a:ext cx="2514600" cy="1339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274320" tIns="182880" rIns="274320" bIns="1828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CA" altLang="en-US" sz="2100" b="0" i="0" u="none" strike="noStrike" cap="none" normalizeH="0" baseline="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Residents’ Council Week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CA" altLang="en-US" b="0" i="0" u="none" strike="noStrike" cap="none" normalizeH="0" baseline="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September </a:t>
            </a:r>
            <a:br>
              <a:rPr kumimoji="0" lang="en-CA" altLang="en-US" b="0" i="0" u="none" strike="noStrike" cap="none" normalizeH="0" baseline="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</a:br>
            <a:r>
              <a:rPr kumimoji="0" lang="en-CA" altLang="en-US" b="0" i="0" u="none" strike="noStrike" cap="none" normalizeH="0" baseline="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12</a:t>
            </a:r>
            <a:r>
              <a:rPr kumimoji="0" lang="en-CA" altLang="en-US" b="0" i="0" u="none" strike="noStrike" cap="none" normalizeH="0" baseline="3000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th</a:t>
            </a:r>
            <a:r>
              <a:rPr kumimoji="0" lang="en-CA" altLang="en-US" b="0" i="0" u="none" strike="noStrike" cap="none" normalizeH="0" baseline="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 to 18</a:t>
            </a:r>
            <a:r>
              <a:rPr kumimoji="0" lang="en-CA" altLang="en-US" b="0" i="0" u="none" strike="noStrike" cap="none" normalizeH="0" baseline="3000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th</a:t>
            </a:r>
            <a:r>
              <a:rPr kumimoji="0" lang="en-CA" altLang="en-US" b="0" i="0" u="none" strike="noStrike" cap="none" normalizeH="0" baseline="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, 2022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BC699E8-745A-4C91-8699-175D65621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550" y="144462"/>
            <a:ext cx="2457450" cy="6456363"/>
          </a:xfrm>
          <a:prstGeom prst="rect">
            <a:avLst/>
          </a:prstGeom>
          <a:solidFill>
            <a:srgbClr val="FFFFFF"/>
          </a:solidFill>
          <a:ln w="6350" algn="in">
            <a:solidFill>
              <a:srgbClr val="19BFB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BD75C2F2-1252-4F80-BDFB-5ACF4495769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3257550" y="173037"/>
            <a:ext cx="2457450" cy="1806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274320" tIns="457200" rIns="274320" bIns="2743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Celebrate Your Residents’ Council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AB9405D-7B08-4DB4-8689-FD7C7E17C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1" y="144460"/>
            <a:ext cx="2286000" cy="6456365"/>
          </a:xfrm>
          <a:prstGeom prst="rect">
            <a:avLst/>
          </a:prstGeom>
          <a:noFill/>
          <a:ln w="6350" algn="in">
            <a:solidFill>
              <a:srgbClr val="19BFB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BEB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31" name="Picture 7" descr="2013 OARC Logo">
            <a:extLst>
              <a:ext uri="{FF2B5EF4-FFF2-40B4-BE49-F238E27FC236}">
                <a16:creationId xmlns:a16="http://schemas.microsoft.com/office/drawing/2014/main" id="{772F9818-BBE5-4EB9-A815-6E7FA2223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768" y="5506997"/>
            <a:ext cx="123348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</p:pic>
      <p:sp>
        <p:nvSpPr>
          <p:cNvPr id="9" name="Text Box 8">
            <a:extLst>
              <a:ext uri="{FF2B5EF4-FFF2-40B4-BE49-F238E27FC236}">
                <a16:creationId xmlns:a16="http://schemas.microsoft.com/office/drawing/2014/main" id="{CAA200E2-59A9-4B78-AB96-E0E56F2FB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9247" y="1934368"/>
            <a:ext cx="1974056" cy="3469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i="0" u="none" strike="noStrike" cap="none" normalizeH="0" baseline="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Who belongs to Your Residents’ Council?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i="0" u="none" strike="noStrike" cap="none" normalizeH="0" baseline="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All Residents who live in your home belong to your Residents’ Council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CA" altLang="en-US" dirty="0">
              <a:solidFill>
                <a:srgbClr val="1B7CC0"/>
              </a:solidFill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i="0" u="none" strike="noStrike" cap="none" normalizeH="0" baseline="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Get to know your Residents’ Council</a:t>
            </a:r>
            <a:endParaRPr kumimoji="0" lang="en-US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57C87B-28EB-4826-93AA-0B5FEC06F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788" y="1848246"/>
            <a:ext cx="2203449" cy="1820863"/>
          </a:xfrm>
          <a:prstGeom prst="ellipse">
            <a:avLst/>
          </a:prstGeom>
          <a:gradFill rotWithShape="0">
            <a:gsLst>
              <a:gs pos="0">
                <a:srgbClr val="19BFB1"/>
              </a:gs>
              <a:gs pos="100000">
                <a:srgbClr val="19BFB1">
                  <a:gamma/>
                  <a:tint val="20000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n-CA"/>
              <a:t>Your Pictures Here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642A8049-2D79-402E-976A-A01511868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1619" y="1837929"/>
            <a:ext cx="2110981" cy="3400822"/>
          </a:xfrm>
          <a:prstGeom prst="rect">
            <a:avLst/>
          </a:prstGeom>
          <a:noFill/>
          <a:ln w="6350" algn="in">
            <a:solidFill>
              <a:srgbClr val="BF5E19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BEB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F8C344CD-C161-4787-ACA4-FA903D888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833" y="4400551"/>
            <a:ext cx="2110981" cy="1908174"/>
          </a:xfrm>
          <a:prstGeom prst="rect">
            <a:avLst/>
          </a:prstGeom>
          <a:noFill/>
          <a:ln w="6350" algn="in">
            <a:solidFill>
              <a:srgbClr val="BF5E19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BEB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623896-C739-4FC0-BFE8-7EB7DA0F37A9}"/>
              </a:ext>
            </a:extLst>
          </p:cNvPr>
          <p:cNvSpPr txBox="1"/>
          <p:nvPr/>
        </p:nvSpPr>
        <p:spPr>
          <a:xfrm>
            <a:off x="6573242" y="4613056"/>
            <a:ext cx="1912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Your Home Name Here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6138D0-3E84-48C7-87BA-6A605487B2A9}"/>
              </a:ext>
            </a:extLst>
          </p:cNvPr>
          <p:cNvSpPr txBox="1"/>
          <p:nvPr/>
        </p:nvSpPr>
        <p:spPr>
          <a:xfrm>
            <a:off x="600075" y="257175"/>
            <a:ext cx="21002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1B7CC0"/>
                </a:solidFill>
              </a:rPr>
              <a:t>Our Mission Statement</a:t>
            </a:r>
          </a:p>
          <a:p>
            <a:r>
              <a:rPr lang="en-CA" sz="1400" dirty="0"/>
              <a:t>Your Residents’ Council Mission Statement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85D928-BE74-40BE-8129-5EF7852B8EE2}"/>
              </a:ext>
            </a:extLst>
          </p:cNvPr>
          <p:cNvSpPr txBox="1"/>
          <p:nvPr/>
        </p:nvSpPr>
        <p:spPr>
          <a:xfrm>
            <a:off x="488951" y="3938886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1B7CC0"/>
                </a:solidFill>
              </a:rPr>
              <a:t>Our Residents’ </a:t>
            </a:r>
            <a:br>
              <a:rPr lang="en-CA" dirty="0">
                <a:solidFill>
                  <a:srgbClr val="1B7CC0"/>
                </a:solidFill>
              </a:rPr>
            </a:br>
            <a:r>
              <a:rPr lang="en-CA" dirty="0">
                <a:solidFill>
                  <a:srgbClr val="1B7CC0"/>
                </a:solidFill>
              </a:rPr>
              <a:t>Council Leaders</a:t>
            </a:r>
          </a:p>
          <a:p>
            <a:r>
              <a:rPr lang="en-CA" sz="1400" dirty="0"/>
              <a:t>Your Residents’ Council Leaders Names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2482B2-6C4E-4435-9552-31A23C13ACB1}"/>
              </a:ext>
            </a:extLst>
          </p:cNvPr>
          <p:cNvSpPr txBox="1"/>
          <p:nvPr/>
        </p:nvSpPr>
        <p:spPr>
          <a:xfrm>
            <a:off x="3332164" y="5934670"/>
            <a:ext cx="2230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/>
              <a:t>For Residents, By Residents</a:t>
            </a:r>
          </a:p>
        </p:txBody>
      </p:sp>
    </p:spTree>
    <p:extLst>
      <p:ext uri="{BB962C8B-B14F-4D97-AF65-F5344CB8AC3E}">
        <p14:creationId xmlns:p14="http://schemas.microsoft.com/office/powerpoint/2010/main" val="2634727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79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Langston</dc:creator>
  <cp:lastModifiedBy>Jennifer Langston</cp:lastModifiedBy>
  <cp:revision>8</cp:revision>
  <dcterms:created xsi:type="dcterms:W3CDTF">2020-03-09T19:54:23Z</dcterms:created>
  <dcterms:modified xsi:type="dcterms:W3CDTF">2022-07-14T00:26:01Z</dcterms:modified>
</cp:coreProperties>
</file>