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CC0"/>
    <a:srgbClr val="BF5E19"/>
    <a:srgbClr val="19B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3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1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93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810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578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1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06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42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2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31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47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86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706C5-B3DC-4652-86D1-62C466D0EC15}" type="datetimeFigureOut">
              <a:rPr lang="en-CA" smtClean="0"/>
              <a:t>2023-07-26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35FD-5962-4D97-B699-987EFA81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65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EE4859-95BC-48B7-8F0D-DF464EB4C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2213" y="69849"/>
            <a:ext cx="2514600" cy="6456364"/>
          </a:xfrm>
          <a:prstGeom prst="rect">
            <a:avLst/>
          </a:prstGeom>
          <a:noFill/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2263C84-6259-4D2F-A4D0-FAE8C178CEB0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6272212" y="69849"/>
            <a:ext cx="2637325" cy="133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274320" tIns="182880" rIns="274320" bIns="18288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1B7C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Semaine</a:t>
            </a:r>
            <a:r>
              <a:rPr lang="en-US" dirty="0">
                <a:solidFill>
                  <a:srgbClr val="1B7C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conseil de résidents</a:t>
            </a:r>
            <a:br>
              <a:rPr kumimoji="0" lang="en-CA" altLang="en-US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BC699E8-745A-4C91-8699-175D65621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605" y="78978"/>
            <a:ext cx="2457450" cy="6456363"/>
          </a:xfrm>
          <a:prstGeom prst="rect">
            <a:avLst/>
          </a:prstGeom>
          <a:solidFill>
            <a:srgbClr val="FFFFFF"/>
          </a:solidFill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D75C2F2-1252-4F80-BDFB-5ACF4495769C}"/>
              </a:ext>
            </a:extLst>
          </p:cNvPr>
          <p:cNvSpPr txBox="1">
            <a:spLocks noChangeArrowheads="1" noChangeShapeType="1"/>
          </p:cNvSpPr>
          <p:nvPr/>
        </p:nvSpPr>
        <p:spPr bwMode="auto">
          <a:xfrm>
            <a:off x="3278384" y="-85332"/>
            <a:ext cx="2457450" cy="148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274320" tIns="457200" rIns="274320" bIns="2743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Célébrer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notre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 conseil de </a:t>
            </a:r>
            <a:r>
              <a:rPr kumimoji="0" lang="en-US" altLang="en-US" sz="2200" b="0" i="0" u="none" strike="noStrike" cap="none" normalizeH="0" baseline="0" dirty="0" err="1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résidents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1B7CC0"/>
                </a:solidFill>
                <a:effectLst/>
                <a:latin typeface="Arial" panose="020B0604020202020204" pitchFamily="34" charset="0"/>
              </a:rPr>
              <a:t>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B9405D-7B08-4DB4-8689-FD7C7E17C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1" y="144460"/>
            <a:ext cx="2286000" cy="6456365"/>
          </a:xfrm>
          <a:prstGeom prst="rect">
            <a:avLst/>
          </a:prstGeom>
          <a:noFill/>
          <a:ln w="6350" algn="in">
            <a:solidFill>
              <a:srgbClr val="19BFB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1" name="Picture 7" descr="2013 OARC Logo">
            <a:extLst>
              <a:ext uri="{FF2B5EF4-FFF2-40B4-BE49-F238E27FC236}">
                <a16:creationId xmlns:a16="http://schemas.microsoft.com/office/drawing/2014/main" id="{772F9818-BBE5-4EB9-A815-6E7FA2223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68" y="5506997"/>
            <a:ext cx="1233488" cy="61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</p:pic>
      <p:sp>
        <p:nvSpPr>
          <p:cNvPr id="9" name="Text Box 8">
            <a:extLst>
              <a:ext uri="{FF2B5EF4-FFF2-40B4-BE49-F238E27FC236}">
                <a16:creationId xmlns:a16="http://schemas.microsoft.com/office/drawing/2014/main" id="{CAA200E2-59A9-4B78-AB96-E0E56F2FB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247" y="1549837"/>
            <a:ext cx="1974056" cy="38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Tous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les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résidents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qui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vivent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chez nous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appartiennent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à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notre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conseil de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résidents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Tous</a:t>
            </a:r>
            <a:r>
              <a:rPr lang="en-CA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les 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residents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ont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une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voix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et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contribue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à influencer </a:t>
            </a:r>
            <a:r>
              <a:rPr kumimoji="0" lang="en-CA" altLang="en-US" sz="1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leur</a:t>
            </a:r>
            <a:r>
              <a:rPr kumimoji="0" lang="en-CA" altLang="en-US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domicile. </a:t>
            </a:r>
            <a:endParaRPr lang="en-CA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CA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57C87B-28EB-4826-93AA-0B5FEC06F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1848246"/>
            <a:ext cx="2203449" cy="1820863"/>
          </a:xfrm>
          <a:prstGeom prst="ellipse">
            <a:avLst/>
          </a:prstGeom>
          <a:gradFill rotWithShape="0">
            <a:gsLst>
              <a:gs pos="0">
                <a:srgbClr val="19BFB1"/>
              </a:gs>
              <a:gs pos="100000">
                <a:srgbClr val="19BFB1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CA" sz="1400" dirty="0">
              <a:solidFill>
                <a:schemeClr val="tx1"/>
              </a:solidFill>
            </a:endParaRPr>
          </a:p>
          <a:p>
            <a:pPr algn="ctr"/>
            <a:r>
              <a:rPr lang="en-CA" sz="1400" dirty="0">
                <a:solidFill>
                  <a:schemeClr val="tx1"/>
                </a:solidFill>
              </a:rPr>
              <a:t>AJOUTEZ VOS PHOTOS ICI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642A8049-2D79-402E-976A-A01511868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619" y="1454150"/>
            <a:ext cx="2110981" cy="3784601"/>
          </a:xfrm>
          <a:prstGeom prst="rect">
            <a:avLst/>
          </a:prstGeom>
          <a:noFill/>
          <a:ln w="6350" algn="in">
            <a:solidFill>
              <a:srgbClr val="BF5E1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F8C344CD-C161-4787-ACA4-FA903D888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33" y="4400551"/>
            <a:ext cx="2110981" cy="1908174"/>
          </a:xfrm>
          <a:prstGeom prst="rect">
            <a:avLst/>
          </a:prstGeom>
          <a:noFill/>
          <a:ln w="6350" algn="in">
            <a:solidFill>
              <a:srgbClr val="BF5E19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3BEB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23896-C739-4FC0-BFE8-7EB7DA0F37A9}"/>
              </a:ext>
            </a:extLst>
          </p:cNvPr>
          <p:cNvSpPr txBox="1"/>
          <p:nvPr/>
        </p:nvSpPr>
        <p:spPr>
          <a:xfrm>
            <a:off x="6573242" y="4613056"/>
            <a:ext cx="1912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/>
              <a:t>Votre</a:t>
            </a:r>
            <a:r>
              <a:rPr lang="en-CA" dirty="0"/>
              <a:t> nom de </a:t>
            </a:r>
            <a:r>
              <a:rPr lang="en-CA" dirty="0" err="1"/>
              <a:t>maison</a:t>
            </a:r>
            <a:r>
              <a:rPr lang="en-CA" dirty="0"/>
              <a:t> </a:t>
            </a:r>
            <a:r>
              <a:rPr lang="en-CA" dirty="0" err="1"/>
              <a:t>ici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138D0-3E84-48C7-87BA-6A605487B2A9}"/>
              </a:ext>
            </a:extLst>
          </p:cNvPr>
          <p:cNvSpPr txBox="1"/>
          <p:nvPr/>
        </p:nvSpPr>
        <p:spPr>
          <a:xfrm>
            <a:off x="600075" y="257175"/>
            <a:ext cx="21002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1B7CC0"/>
                </a:solidFill>
              </a:rPr>
              <a:t>Notre </a:t>
            </a:r>
            <a:r>
              <a:rPr lang="en-CA" dirty="0" err="1">
                <a:solidFill>
                  <a:srgbClr val="1B7CC0"/>
                </a:solidFill>
              </a:rPr>
              <a:t>déclartion</a:t>
            </a:r>
            <a:r>
              <a:rPr lang="en-CA" dirty="0">
                <a:solidFill>
                  <a:srgbClr val="1B7CC0"/>
                </a:solidFill>
              </a:rPr>
              <a:t> de mission</a:t>
            </a:r>
          </a:p>
          <a:p>
            <a:pPr algn="ctr"/>
            <a:r>
              <a:rPr lang="en-CA" sz="1400" dirty="0"/>
              <a:t>(</a:t>
            </a:r>
            <a:r>
              <a:rPr lang="en-CA" sz="1400" dirty="0" err="1"/>
              <a:t>Insérez</a:t>
            </a:r>
            <a:r>
              <a:rPr lang="en-CA" sz="1400" dirty="0"/>
              <a:t> la </a:t>
            </a:r>
            <a:r>
              <a:rPr lang="en-CA" sz="1400" dirty="0" err="1"/>
              <a:t>déclaration</a:t>
            </a:r>
            <a:r>
              <a:rPr lang="en-CA" sz="1400" dirty="0"/>
              <a:t> de mission de </a:t>
            </a:r>
            <a:r>
              <a:rPr lang="en-CA" sz="1400" dirty="0" err="1"/>
              <a:t>votre</a:t>
            </a:r>
            <a:r>
              <a:rPr lang="en-CA" sz="1400" dirty="0"/>
              <a:t> conseil de residents </a:t>
            </a:r>
            <a:r>
              <a:rPr lang="en-CA" sz="1400" dirty="0" err="1"/>
              <a:t>ici</a:t>
            </a:r>
            <a:r>
              <a:rPr lang="en-CA" sz="1400" dirty="0"/>
              <a:t>)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85D928-BE74-40BE-8129-5EF7852B8EE2}"/>
              </a:ext>
            </a:extLst>
          </p:cNvPr>
          <p:cNvSpPr txBox="1"/>
          <p:nvPr/>
        </p:nvSpPr>
        <p:spPr>
          <a:xfrm>
            <a:off x="399654" y="3112338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1B7CC0"/>
                </a:solidFill>
              </a:rPr>
              <a:t>Nos </a:t>
            </a:r>
            <a:r>
              <a:rPr lang="en-CA" dirty="0" err="1">
                <a:solidFill>
                  <a:srgbClr val="1B7CC0"/>
                </a:solidFill>
              </a:rPr>
              <a:t>dirigeants</a:t>
            </a:r>
            <a:r>
              <a:rPr lang="en-CA" dirty="0">
                <a:solidFill>
                  <a:srgbClr val="1B7CC0"/>
                </a:solidFill>
              </a:rPr>
              <a:t> du conseil de </a:t>
            </a:r>
            <a:r>
              <a:rPr lang="en-CA" dirty="0" err="1">
                <a:solidFill>
                  <a:srgbClr val="1B7CC0"/>
                </a:solidFill>
              </a:rPr>
              <a:t>résidents</a:t>
            </a:r>
            <a:endParaRPr lang="en-CA" dirty="0">
              <a:solidFill>
                <a:srgbClr val="1B7CC0"/>
              </a:solidFill>
            </a:endParaRPr>
          </a:p>
          <a:p>
            <a:pPr algn="ctr"/>
            <a:r>
              <a:rPr lang="en-CA" sz="1400" dirty="0"/>
              <a:t>(</a:t>
            </a:r>
            <a:r>
              <a:rPr lang="en-CA" sz="1400" dirty="0" err="1"/>
              <a:t>Énumérez</a:t>
            </a:r>
            <a:r>
              <a:rPr lang="en-CA" sz="1400" dirty="0"/>
              <a:t> les </a:t>
            </a:r>
            <a:r>
              <a:rPr lang="en-CA" sz="1400" dirty="0" err="1"/>
              <a:t>noms</a:t>
            </a:r>
            <a:r>
              <a:rPr lang="en-CA" sz="1400" dirty="0"/>
              <a:t> des </a:t>
            </a:r>
            <a:r>
              <a:rPr lang="en-CA" sz="1400" dirty="0" err="1"/>
              <a:t>dirigeants</a:t>
            </a:r>
            <a:r>
              <a:rPr lang="en-CA" sz="1400" dirty="0"/>
              <a:t> de </a:t>
            </a:r>
            <a:r>
              <a:rPr lang="en-CA" sz="1400" dirty="0" err="1"/>
              <a:t>votre</a:t>
            </a:r>
            <a:r>
              <a:rPr lang="en-CA" sz="1400" dirty="0"/>
              <a:t> conseil de </a:t>
            </a:r>
            <a:r>
              <a:rPr lang="en-CA" sz="1400" dirty="0" err="1"/>
              <a:t>résidents</a:t>
            </a:r>
            <a:r>
              <a:rPr lang="en-CA" sz="1400" dirty="0"/>
              <a:t> </a:t>
            </a:r>
            <a:r>
              <a:rPr lang="en-CA" sz="1400" dirty="0" err="1"/>
              <a:t>ici</a:t>
            </a:r>
            <a:r>
              <a:rPr lang="en-CA" sz="1400" dirty="0"/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2482B2-6C4E-4435-9552-31A23C13ACB1}"/>
              </a:ext>
            </a:extLst>
          </p:cNvPr>
          <p:cNvSpPr txBox="1"/>
          <p:nvPr/>
        </p:nvSpPr>
        <p:spPr>
          <a:xfrm>
            <a:off x="3451619" y="6002993"/>
            <a:ext cx="2230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Pour les </a:t>
            </a:r>
            <a:r>
              <a:rPr lang="en-CA" sz="1400" dirty="0" err="1"/>
              <a:t>résidents</a:t>
            </a:r>
            <a:r>
              <a:rPr lang="en-CA" sz="1400" dirty="0"/>
              <a:t>, </a:t>
            </a:r>
          </a:p>
          <a:p>
            <a:pPr algn="ctr"/>
            <a:r>
              <a:rPr lang="en-CA" sz="1400" dirty="0"/>
              <a:t>Par les </a:t>
            </a:r>
            <a:r>
              <a:rPr lang="en-CA" sz="1400" dirty="0" err="1"/>
              <a:t>résidents</a:t>
            </a:r>
            <a:r>
              <a:rPr lang="en-CA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472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92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Langston</dc:creator>
  <cp:lastModifiedBy>Jennifer Langston</cp:lastModifiedBy>
  <cp:revision>12</cp:revision>
  <dcterms:created xsi:type="dcterms:W3CDTF">2020-03-09T19:54:23Z</dcterms:created>
  <dcterms:modified xsi:type="dcterms:W3CDTF">2023-07-26T15:41:32Z</dcterms:modified>
</cp:coreProperties>
</file>