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CC0"/>
    <a:srgbClr val="BF5E19"/>
    <a:srgbClr val="19B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3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714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937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810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578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711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806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442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23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31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147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86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65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4EE4859-95BC-48B7-8F0D-DF464EB4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69849"/>
            <a:ext cx="2514600" cy="6456364"/>
          </a:xfrm>
          <a:prstGeom prst="rect">
            <a:avLst/>
          </a:prstGeom>
          <a:noFill/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2263C84-6259-4D2F-A4D0-FAE8C178CEB0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6272213" y="69849"/>
            <a:ext cx="2514600" cy="133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274320" tIns="182880" rIns="274320" bIns="1828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altLang="en-US" sz="2100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Residents’ Council Week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altLang="en-US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September </a:t>
            </a:r>
            <a:br>
              <a:rPr kumimoji="0" lang="en-CA" altLang="en-US" b="0" i="0" u="none" strike="noStrike" cap="none" normalizeH="0" baseline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C699E8-745A-4C91-8699-175D65621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144462"/>
            <a:ext cx="2457450" cy="6456363"/>
          </a:xfrm>
          <a:prstGeom prst="rect">
            <a:avLst/>
          </a:prstGeom>
          <a:solidFill>
            <a:srgbClr val="FFFFFF"/>
          </a:solidFill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D75C2F2-1252-4F80-BDFB-5ACF4495769C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3257550" y="173037"/>
            <a:ext cx="2457450" cy="180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274320" tIns="457200" rIns="274320" bIns="2743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Celebrate Your Residents’ Council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AB9405D-7B08-4DB4-8689-FD7C7E17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1" y="144460"/>
            <a:ext cx="2286000" cy="6456365"/>
          </a:xfrm>
          <a:prstGeom prst="rect">
            <a:avLst/>
          </a:prstGeom>
          <a:noFill/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1" name="Picture 7" descr="2013 OARC Logo">
            <a:extLst>
              <a:ext uri="{FF2B5EF4-FFF2-40B4-BE49-F238E27FC236}">
                <a16:creationId xmlns:a16="http://schemas.microsoft.com/office/drawing/2014/main" id="{772F9818-BBE5-4EB9-A815-6E7FA222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68" y="5506997"/>
            <a:ext cx="123348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</p:pic>
      <p:sp>
        <p:nvSpPr>
          <p:cNvPr id="9" name="Text Box 8">
            <a:extLst>
              <a:ext uri="{FF2B5EF4-FFF2-40B4-BE49-F238E27FC236}">
                <a16:creationId xmlns:a16="http://schemas.microsoft.com/office/drawing/2014/main" id="{CAA200E2-59A9-4B78-AB96-E0E56F2FB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247" y="1934368"/>
            <a:ext cx="1974056" cy="3469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Who belongs to Your Residents’ Council?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All Residents who live in your home belong to your Residents’ Council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CA" altLang="en-US" dirty="0">
              <a:solidFill>
                <a:srgbClr val="1B7CC0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Get to know your Residents’ Council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57C87B-28EB-4826-93AA-0B5FEC06F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1848246"/>
            <a:ext cx="2203449" cy="1820863"/>
          </a:xfrm>
          <a:prstGeom prst="ellipse">
            <a:avLst/>
          </a:prstGeom>
          <a:gradFill rotWithShape="0">
            <a:gsLst>
              <a:gs pos="0">
                <a:srgbClr val="19BFB1"/>
              </a:gs>
              <a:gs pos="100000">
                <a:srgbClr val="19BFB1">
                  <a:gamma/>
                  <a:tint val="2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CA"/>
              <a:t>Your Pictures Here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642A8049-2D79-402E-976A-A01511868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619" y="1837929"/>
            <a:ext cx="2110981" cy="3400822"/>
          </a:xfrm>
          <a:prstGeom prst="rect">
            <a:avLst/>
          </a:prstGeom>
          <a:noFill/>
          <a:ln w="6350" algn="in">
            <a:solidFill>
              <a:srgbClr val="BF5E19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F8C344CD-C161-4787-ACA4-FA903D88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33" y="4400551"/>
            <a:ext cx="2110981" cy="1908174"/>
          </a:xfrm>
          <a:prstGeom prst="rect">
            <a:avLst/>
          </a:prstGeom>
          <a:noFill/>
          <a:ln w="6350" algn="in">
            <a:solidFill>
              <a:srgbClr val="BF5E19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623896-C739-4FC0-BFE8-7EB7DA0F37A9}"/>
              </a:ext>
            </a:extLst>
          </p:cNvPr>
          <p:cNvSpPr txBox="1"/>
          <p:nvPr/>
        </p:nvSpPr>
        <p:spPr>
          <a:xfrm>
            <a:off x="6573242" y="4613056"/>
            <a:ext cx="1912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Your Home Name Here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138D0-3E84-48C7-87BA-6A605487B2A9}"/>
              </a:ext>
            </a:extLst>
          </p:cNvPr>
          <p:cNvSpPr txBox="1"/>
          <p:nvPr/>
        </p:nvSpPr>
        <p:spPr>
          <a:xfrm>
            <a:off x="600075" y="257175"/>
            <a:ext cx="2100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1B7CC0"/>
                </a:solidFill>
              </a:rPr>
              <a:t>Our Mission Statement</a:t>
            </a:r>
          </a:p>
          <a:p>
            <a:r>
              <a:rPr lang="en-CA" sz="1400" dirty="0"/>
              <a:t>Your Residents’ Council Mission Statement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5D928-BE74-40BE-8129-5EF7852B8EE2}"/>
              </a:ext>
            </a:extLst>
          </p:cNvPr>
          <p:cNvSpPr txBox="1"/>
          <p:nvPr/>
        </p:nvSpPr>
        <p:spPr>
          <a:xfrm>
            <a:off x="488951" y="3938886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1B7CC0"/>
                </a:solidFill>
              </a:rPr>
              <a:t>Our Residents’ </a:t>
            </a:r>
            <a:br>
              <a:rPr lang="en-CA" dirty="0">
                <a:solidFill>
                  <a:srgbClr val="1B7CC0"/>
                </a:solidFill>
              </a:rPr>
            </a:br>
            <a:r>
              <a:rPr lang="en-CA" dirty="0">
                <a:solidFill>
                  <a:srgbClr val="1B7CC0"/>
                </a:solidFill>
              </a:rPr>
              <a:t>Council Leaders</a:t>
            </a:r>
          </a:p>
          <a:p>
            <a:r>
              <a:rPr lang="en-CA" sz="1400" dirty="0"/>
              <a:t>Your Residents’ Council Leaders Names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2482B2-6C4E-4435-9552-31A23C13ACB1}"/>
              </a:ext>
            </a:extLst>
          </p:cNvPr>
          <p:cNvSpPr txBox="1"/>
          <p:nvPr/>
        </p:nvSpPr>
        <p:spPr>
          <a:xfrm>
            <a:off x="3332164" y="5934670"/>
            <a:ext cx="223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/>
              <a:t>For Residents, By Residents</a:t>
            </a:r>
          </a:p>
        </p:txBody>
      </p:sp>
    </p:spTree>
    <p:extLst>
      <p:ext uri="{BB962C8B-B14F-4D97-AF65-F5344CB8AC3E}">
        <p14:creationId xmlns:p14="http://schemas.microsoft.com/office/powerpoint/2010/main" val="263472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74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Langston</dc:creator>
  <cp:lastModifiedBy>Jennifer Langston</cp:lastModifiedBy>
  <cp:revision>9</cp:revision>
  <dcterms:created xsi:type="dcterms:W3CDTF">2020-03-09T19:54:23Z</dcterms:created>
  <dcterms:modified xsi:type="dcterms:W3CDTF">2023-07-26T15:44:56Z</dcterms:modified>
</cp:coreProperties>
</file>